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Roboto Medium"/>
      <p:regular r:id="rId17"/>
      <p:bold r:id="rId18"/>
      <p:italic r:id="rId19"/>
      <p:boldItalic r:id="rId20"/>
    </p:embeddedFont>
    <p:embeddedFont>
      <p:font typeface="Roboto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Italic.fntdata"/><Relationship Id="rId11" Type="http://schemas.openxmlformats.org/officeDocument/2006/relationships/slide" Target="slides/slide6.xml"/><Relationship Id="rId22" Type="http://schemas.openxmlformats.org/officeDocument/2006/relationships/font" Target="fonts/RobotoLight-bold.fntdata"/><Relationship Id="rId10" Type="http://schemas.openxmlformats.org/officeDocument/2006/relationships/slide" Target="slides/slide5.xml"/><Relationship Id="rId21" Type="http://schemas.openxmlformats.org/officeDocument/2006/relationships/font" Target="fonts/RobotoLight-regular.fntdata"/><Relationship Id="rId13" Type="http://schemas.openxmlformats.org/officeDocument/2006/relationships/font" Target="fonts/Roboto-regular.fntdata"/><Relationship Id="rId24" Type="http://schemas.openxmlformats.org/officeDocument/2006/relationships/font" Target="fonts/RobotoLight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Medium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italic.fntdata"/><Relationship Id="rId6" Type="http://schemas.openxmlformats.org/officeDocument/2006/relationships/slide" Target="slides/slide1.xml"/><Relationship Id="rId18" Type="http://schemas.openxmlformats.org/officeDocument/2006/relationships/font" Target="fonts/Roboto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efba47736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1efba4773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efbe2cfc3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efbe2cfc3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efba47736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efba47736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efbe2cfc3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efbe2cfc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colab.research.google.com/drive/1XeZT0wwxepsip0HMasx4YyGiav_aXgU7?usp=sharing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olab.research.google.com/drive/1l2QRo4KOoQE3Bc5HvYem7g64h3wasQnx?usp=shar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Atividades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Autoencoder</a:t>
            </a:r>
            <a:endParaRPr/>
          </a:p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Removendo ruídos com autoencoder</a:t>
            </a:r>
            <a:endParaRPr/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Utilize o código a seguir para remover </a:t>
            </a:r>
            <a:r>
              <a:rPr lang="pt-BR"/>
              <a:t>ruídos</a:t>
            </a:r>
            <a:r>
              <a:rPr lang="pt-BR"/>
              <a:t> de imagens do dataset MNIST.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https://colab.research.google.com/drive/1XeZT0wwxepsip0HMasx4YyGiav_aXgU7?usp=sharing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Também pode utilizar outro dataset de sua escolha bem como outras técnicas.</a:t>
            </a:r>
            <a:endParaRPr/>
          </a:p>
        </p:txBody>
      </p:sp>
      <p:sp>
        <p:nvSpPr>
          <p:cNvPr id="56" name="Google Shape;56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GAN</a:t>
            </a:r>
            <a:endParaRPr/>
          </a:p>
        </p:txBody>
      </p:sp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Estilo Neural</a:t>
            </a:r>
            <a:endParaRPr/>
          </a:p>
        </p:txBody>
      </p:sp>
      <p:sp>
        <p:nvSpPr>
          <p:cNvPr id="69" name="Google Shape;69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Essa GAN aplica estilo de um artista em uma imagem, altere as imagens e estilos, assim como outros </a:t>
            </a:r>
            <a:r>
              <a:rPr lang="pt-BR"/>
              <a:t>parâmetros</a:t>
            </a:r>
            <a:r>
              <a:rPr lang="pt-BR"/>
              <a:t> que queira e gere uma arte digital.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Link: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https://colab.research.google.com/drive/1l2QRo4KOoQE3Bc5HvYem7g64h3wasQnx?usp=sharing</a:t>
            </a:r>
            <a:endParaRPr/>
          </a:p>
        </p:txBody>
      </p:sp>
      <p:sp>
        <p:nvSpPr>
          <p:cNvPr id="70" name="Google Shape;70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8" name="Google Shape;78;p14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